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0" r:id="rId10"/>
    <p:sldId id="288" r:id="rId11"/>
    <p:sldId id="263" r:id="rId12"/>
    <p:sldId id="264" r:id="rId13"/>
    <p:sldId id="291" r:id="rId14"/>
    <p:sldId id="266" r:id="rId15"/>
    <p:sldId id="26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Marketing Birth Control Products in a Post-Dobbs World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201" y="1690688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200" y="2846388"/>
            <a:ext cx="795896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4002088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5157788"/>
            <a:ext cx="1092041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predicting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521557"/>
              </p:ext>
            </p:extLst>
          </p:nvPr>
        </p:nvGraphicFramePr>
        <p:xfrm>
          <a:off x="2359025" y="1760220"/>
          <a:ext cx="747395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432300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predicting SENTIMENT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6753"/>
              </p:ext>
            </p:extLst>
          </p:nvPr>
        </p:nvGraphicFramePr>
        <p:xfrm>
          <a:off x="1365250" y="1760220"/>
          <a:ext cx="946150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Decision Tree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432300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43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1276343" y="2191244"/>
            <a:ext cx="1051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apply method and sentiment prediction models to online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1276343" y="3789594"/>
            <a:ext cx="38385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as pill alternative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838200" y="2198023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838201" y="3367572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838201" y="4537121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8344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291</Words>
  <Application>Microsoft Macintosh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Model results – predicting METHODS</vt:lpstr>
      <vt:lpstr>Model results – predicting SENTIMENT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cp:lastPrinted>2023-10-09T18:57:03Z</cp:lastPrinted>
  <dcterms:created xsi:type="dcterms:W3CDTF">2023-09-07T18:33:55Z</dcterms:created>
  <dcterms:modified xsi:type="dcterms:W3CDTF">2023-11-20T18:08:12Z</dcterms:modified>
</cp:coreProperties>
</file>